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29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80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37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09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72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930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29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82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6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58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11EF0-9451-4FAB-BE82-BCD4D99B8EF7}" type="datetimeFigureOut">
              <a:rPr lang="en-GB" smtClean="0"/>
              <a:t>18/10/2018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2FF8-CE2E-4CDD-A8FD-057009374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9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year6.stjohnsrc.net/files/2015/10/nand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438"/>
            <a:ext cx="3440720" cy="628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 </a:t>
            </a:r>
            <a:endParaRPr lang="en-GB" sz="2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87369"/>
              </p:ext>
            </p:extLst>
          </p:nvPr>
        </p:nvGraphicFramePr>
        <p:xfrm>
          <a:off x="3195434" y="365125"/>
          <a:ext cx="8128000" cy="712185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8128000"/>
              </a:tblGrid>
              <a:tr h="1641573">
                <a:tc>
                  <a:txBody>
                    <a:bodyPr/>
                    <a:lstStyle/>
                    <a:p>
                      <a:pPr algn="ctr"/>
                      <a:r>
                        <a:rPr lang="en-GB" sz="1600" b="1" u="sng" dirty="0" smtClean="0"/>
                        <a:t> A CHRISTMAS CAROL – character</a:t>
                      </a:r>
                      <a:r>
                        <a:rPr lang="en-GB" sz="1600" b="1" u="sng" baseline="0" dirty="0" smtClean="0"/>
                        <a:t> revision – choose your level of difficulty!</a:t>
                      </a:r>
                      <a:endParaRPr lang="en-GB" sz="1600" b="1" u="sng" dirty="0" smtClean="0"/>
                    </a:p>
                    <a:p>
                      <a:r>
                        <a:rPr lang="en-GB" sz="1600" b="1" u="sng" dirty="0" smtClean="0"/>
                        <a:t>EXTRA </a:t>
                      </a:r>
                      <a:r>
                        <a:rPr lang="en-GB" sz="1600" b="1" u="sng" dirty="0" smtClean="0"/>
                        <a:t>HOT TASKS </a:t>
                      </a:r>
                      <a:endParaRPr lang="en-GB" sz="1600" b="1" u="sng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b="1" u="none" dirty="0" smtClean="0"/>
                        <a:t>Examine 3 minor characters</a:t>
                      </a:r>
                      <a:r>
                        <a:rPr lang="en-GB" sz="1600" b="1" u="none" baseline="0" dirty="0" smtClean="0"/>
                        <a:t> and explain why you think Dickens has put them in the novella. What is their purpose and motivation?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b="1" u="none" baseline="0" dirty="0" smtClean="0"/>
                        <a:t>Interview Dickens. Ask him questions about 3 characters. Use some key quotes from each character and ask Dickens what they tell us about the character’s purpose and motivation.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1600" b="1" u="none" dirty="0" smtClean="0"/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281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sng" dirty="0" smtClean="0"/>
                        <a:t>HOT</a:t>
                      </a:r>
                      <a:r>
                        <a:rPr lang="en-GB" sz="1600" b="1" u="sng" baseline="0" dirty="0" smtClean="0"/>
                        <a:t> TASKS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600" baseline="0" dirty="0" smtClean="0"/>
                        <a:t>Interview with Scrooge at the end of stave 1.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600" baseline="0" dirty="0" smtClean="0"/>
                        <a:t>Create and answer 10 questions you would ask Scrooge at the end of stave 1. How would Scrooge answer the same questions differently at the end of the novella?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600" baseline="0" dirty="0" smtClean="0"/>
                        <a:t>Design a web of connections exploring the links and relationships between the characters in the novella.  Colour code any related feelings e.g. love, happiness, jealousy and family.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600" baseline="0" dirty="0" smtClean="0"/>
                        <a:t>In less than 200 words explain why Fred is  an important character in the novella.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GB" sz="1600" baseline="0" dirty="0" smtClean="0"/>
                        <a:t>In less than 200 words explain why you think Bob </a:t>
                      </a:r>
                      <a:r>
                        <a:rPr lang="en-GB" sz="1600" baseline="0" dirty="0" err="1" smtClean="0"/>
                        <a:t>Cratchit</a:t>
                      </a:r>
                      <a:r>
                        <a:rPr lang="en-GB" sz="1600" baseline="0" dirty="0" smtClean="0"/>
                        <a:t> is an important character in the novella.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864160">
                <a:tc>
                  <a:txBody>
                    <a:bodyPr/>
                    <a:lstStyle/>
                    <a:p>
                      <a:r>
                        <a:rPr lang="en-GB" sz="1600" u="sng" dirty="0" smtClean="0"/>
                        <a:t>MILD</a:t>
                      </a:r>
                      <a:r>
                        <a:rPr lang="en-GB" sz="1600" u="sng" baseline="0" dirty="0" smtClean="0"/>
                        <a:t> TASKS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baseline="0" dirty="0" smtClean="0"/>
                        <a:t>Create  detailed fact files on 3 key characters – include and learn key quotes. How does the character develop in the story?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dirty="0" smtClean="0"/>
                        <a:t>Interview</a:t>
                      </a:r>
                      <a:r>
                        <a:rPr lang="en-GB" sz="1600" baseline="0" dirty="0" smtClean="0"/>
                        <a:t> a character – choose 1 key character and write 10 questions you would ask them and what their answers might be. Focus on the plot and their personality.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sz="1600" baseline="0" dirty="0" smtClean="0"/>
                        <a:t>Create a storyboard showing how Scrooge changes during the novella. Include key quotes to learn.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GB" sz="1600" dirty="0"/>
                    </a:p>
                  </a:txBody>
                  <a:tcPr/>
                </a:tc>
              </a:tr>
              <a:tr h="78201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2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</vt:lpstr>
    </vt:vector>
  </TitlesOfParts>
  <Company>RM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AlkerC</dc:creator>
  <cp:lastModifiedBy>AlkerC</cp:lastModifiedBy>
  <cp:revision>1</cp:revision>
  <dcterms:created xsi:type="dcterms:W3CDTF">2018-10-18T14:13:51Z</dcterms:created>
  <dcterms:modified xsi:type="dcterms:W3CDTF">2018-10-18T14:14:30Z</dcterms:modified>
</cp:coreProperties>
</file>