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5" r:id="rId4"/>
    <p:sldId id="267" r:id="rId5"/>
    <p:sldId id="269" r:id="rId6"/>
    <p:sldId id="271" r:id="rId7"/>
    <p:sldId id="273" r:id="rId8"/>
    <p:sldId id="275" r:id="rId9"/>
    <p:sldId id="277" r:id="rId10"/>
    <p:sldId id="278" r:id="rId11"/>
    <p:sldId id="279" r:id="rId12"/>
    <p:sldId id="281" r:id="rId13"/>
    <p:sldId id="283" r:id="rId14"/>
    <p:sldId id="285" r:id="rId15"/>
    <p:sldId id="287" r:id="rId16"/>
    <p:sldId id="289" r:id="rId17"/>
    <p:sldId id="291" r:id="rId18"/>
    <p:sldId id="293" r:id="rId19"/>
    <p:sldId id="295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9518-83FA-4199-9126-6FDBF2F43E5F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59BF-F447-4C98-9B22-01F0961EE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9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9518-83FA-4199-9126-6FDBF2F43E5F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59BF-F447-4C98-9B22-01F0961EE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88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9518-83FA-4199-9126-6FDBF2F43E5F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59BF-F447-4C98-9B22-01F0961EE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2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9518-83FA-4199-9126-6FDBF2F43E5F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59BF-F447-4C98-9B22-01F0961EE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9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9518-83FA-4199-9126-6FDBF2F43E5F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59BF-F447-4C98-9B22-01F0961EE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70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9518-83FA-4199-9126-6FDBF2F43E5F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59BF-F447-4C98-9B22-01F0961EE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61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9518-83FA-4199-9126-6FDBF2F43E5F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59BF-F447-4C98-9B22-01F0961EE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96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9518-83FA-4199-9126-6FDBF2F43E5F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59BF-F447-4C98-9B22-01F0961EE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6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9518-83FA-4199-9126-6FDBF2F43E5F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59BF-F447-4C98-9B22-01F0961EE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55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9518-83FA-4199-9126-6FDBF2F43E5F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59BF-F447-4C98-9B22-01F0961EE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7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9518-83FA-4199-9126-6FDBF2F43E5F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59BF-F447-4C98-9B22-01F0961EE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42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A9518-83FA-4199-9126-6FDBF2F43E5F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59BF-F447-4C98-9B22-01F0961EED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11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9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8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3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5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50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28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01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50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5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8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24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1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6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6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4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3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7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6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7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DaviesC</dc:creator>
  <cp:lastModifiedBy>DaviesC</cp:lastModifiedBy>
  <cp:revision>5</cp:revision>
  <dcterms:created xsi:type="dcterms:W3CDTF">2018-05-09T15:20:58Z</dcterms:created>
  <dcterms:modified xsi:type="dcterms:W3CDTF">2018-05-21T13:56:52Z</dcterms:modified>
</cp:coreProperties>
</file>