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7B9A-9822-4E86-B522-40270EE6421D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685C-52E9-4686-A8AE-6FEE03A4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29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7B9A-9822-4E86-B522-40270EE6421D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685C-52E9-4686-A8AE-6FEE03A4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50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7B9A-9822-4E86-B522-40270EE6421D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685C-52E9-4686-A8AE-6FEE03A4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62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7B9A-9822-4E86-B522-40270EE6421D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685C-52E9-4686-A8AE-6FEE03A4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77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7B9A-9822-4E86-B522-40270EE6421D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685C-52E9-4686-A8AE-6FEE03A4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16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7B9A-9822-4E86-B522-40270EE6421D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685C-52E9-4686-A8AE-6FEE03A4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7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7B9A-9822-4E86-B522-40270EE6421D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685C-52E9-4686-A8AE-6FEE03A4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58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7B9A-9822-4E86-B522-40270EE6421D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685C-52E9-4686-A8AE-6FEE03A4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946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7B9A-9822-4E86-B522-40270EE6421D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685C-52E9-4686-A8AE-6FEE03A4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75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7B9A-9822-4E86-B522-40270EE6421D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685C-52E9-4686-A8AE-6FEE03A4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87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27B9A-9822-4E86-B522-40270EE6421D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F685C-52E9-4686-A8AE-6FEE03A4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25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27B9A-9822-4E86-B522-40270EE6421D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F685C-52E9-4686-A8AE-6FEE03A447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894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9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36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39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22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9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67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766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17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6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060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07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40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46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DaviesC</dc:creator>
  <cp:lastModifiedBy>DaviesC</cp:lastModifiedBy>
  <cp:revision>2</cp:revision>
  <dcterms:created xsi:type="dcterms:W3CDTF">2018-05-09T15:14:17Z</dcterms:created>
  <dcterms:modified xsi:type="dcterms:W3CDTF">2018-05-21T12:49:34Z</dcterms:modified>
</cp:coreProperties>
</file>